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media/image25.jpg" ContentType="image/png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2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C1E24-B285-CE44-AE9E-348016E82350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184F-25F1-BD48-A996-E716A29141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59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A184F-25F1-BD48-A996-E716A29141C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648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45F-C50F-C60E-0789-55176532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A310-FA64-205A-68C0-CADEDA1C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7F773-D5BD-7832-0B68-2618DD38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E4244-0994-DEF0-E317-546B5DD6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7E48-E56B-B854-667E-6270ED0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12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1A38-31CE-9803-B4AD-9F85C6C7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3CE0F-5560-4DDD-42E9-6BF4B8DBD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AE95-DCFE-FA69-5063-8F0891FF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1DC3-C981-A4FD-B2C4-9C185C09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BF23-3A39-89DB-058A-9EE850FC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042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4FF01-AC76-1E5A-79AA-377190619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79EF-C01B-982F-8B1F-D90020FB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76564-2B33-A267-4435-90A33034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D63F-014C-688D-534A-29AA7088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394F-C867-2DA0-C473-E24DD70F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617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CE68-CE4C-6B74-ED6B-2A716096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6CC5-7DC6-610F-C9BD-ADBB76E1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F35E-3961-A90D-3AB0-5C66410A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902A6-5921-6C45-8D0D-DF1DF91D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F10F-052A-D225-F363-9EB9ECF1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931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46BD-F0D6-3CDC-9F86-9F9DCC40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5A0E-7D78-6FED-D59C-165DB594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6F996-5C18-3767-060D-0F2611CF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506E-C589-6ED6-D991-4A72D82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623A-C1D7-DD69-AAC8-3C006251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93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2E9D-0156-FEF5-9701-B18F4D53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61EB-9A6E-E7D2-CB87-0869D2103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36802-208B-B536-2132-C0752E986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16BA-8C9C-E1CC-1615-1F555EDF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E9DFD-9A07-6666-EA11-21863DBA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6F622-0DE2-C540-532E-42E79790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043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C01-A4BB-A409-1DCF-220AA521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D3E24-BA1C-F93B-41F0-F1A4496F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F658E-969B-2A86-1CD6-077B9443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3D681-91FF-DEFF-2826-43DB5C1CD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F7B43-5EE8-CD93-78C9-90C216741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022D1-1D45-8952-5652-30874760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A6753-D6B7-A1E8-88D6-A2C14F5A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5253A-97B4-07F9-0FA9-282FBAA7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26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63CE-1E7A-9727-2D3B-38EED5D4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8F29E-4DC0-02C1-7D18-CF14FD82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80C35-F624-9F4D-F08C-A28AA9D6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6D52B-4471-5524-3282-5F1BEB5D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5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7F832-DFFF-113C-AA88-47DD380E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48A9D-8CDC-6136-F507-C64E6822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91C7E-0149-0578-6F85-67676CCB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268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2B7F-93F0-8237-D017-94CD51B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382E-8596-9E94-CBD4-6EC084A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CE314-F911-0C78-10EC-12E1A0BD3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E3D42-664F-9C87-BE6D-659A1786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069E1-70AC-27CE-4FCF-94846731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D44EC-93D5-B21B-7F1E-49E65EC5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348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7C96-2A72-A650-02E4-1E2E2DB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DC794-1C0B-5037-D69C-FDD010826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0A167-1D4C-7406-B995-9CC5CCA6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D9BBE-D746-869A-E45A-EFF6429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3F3B4-1098-839C-E325-3581248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57FF5-984E-CBCB-CC7E-64040B23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53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F9793-6676-C6C5-A6DC-9DFCD70A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DA2E-AC8F-BE95-F6F3-5EF4EC8A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27B1-D2E5-7260-E8D5-E42219C45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8FCEA-A30D-BD4E-952E-5E6A73CAB234}" type="datetimeFigureOut">
              <a:rPr lang="en-CN" smtClean="0"/>
              <a:t>2023/8/21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9227A-63C9-2AE9-93F3-7F97170A5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4A64-F077-92A5-DA59-15740993C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3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9BEED-4AB5-F6E8-0529-DB93167F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73" y="516414"/>
            <a:ext cx="2008110" cy="4362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A3961-E0EC-372C-4F89-8868AE6E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24" y="437014"/>
            <a:ext cx="2988992" cy="444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865E6-C861-E0D8-3F71-013B4BD9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7" y="516414"/>
            <a:ext cx="2013105" cy="436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EEC1-32FB-0157-379F-7675B9A6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70" y="1086568"/>
            <a:ext cx="2415211" cy="5213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98530-CD1C-F957-6EC1-2AC9067A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12" y="1086568"/>
            <a:ext cx="3051097" cy="416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B4EA4-3937-CCC8-881B-523AFBB2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51" y="1086567"/>
            <a:ext cx="2415211" cy="52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7E617-243C-9B51-B3BC-B6D1D78E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52" y="1086567"/>
            <a:ext cx="3196594" cy="4462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12527-ADD5-B153-B875-80F18B7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96" y="1086568"/>
            <a:ext cx="2417983" cy="521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7B3C-6FB9-6F16-452A-F5FD1B44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6" y="1086566"/>
            <a:ext cx="2417983" cy="52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52C73-43D5-34D6-9394-2FAB736E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461" y="279744"/>
            <a:ext cx="3126048" cy="463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C0F07-9246-F628-1812-48441178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636" y="279744"/>
            <a:ext cx="1999881" cy="432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B9E09-8857-1F2B-6ED5-1D822B8F0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6" y="279744"/>
            <a:ext cx="1999881" cy="43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94CB0E-73A7-F6E5-A22E-2309E45E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1" y="428296"/>
            <a:ext cx="2698941" cy="584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BE59E-0D57-F410-C151-110E78CB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39" y="428296"/>
            <a:ext cx="2707844" cy="584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E94B6-5367-1341-3E4C-B50787323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861" y="428296"/>
            <a:ext cx="3419733" cy="55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AF24A-9304-B343-079E-4598B0D9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4" y="151835"/>
            <a:ext cx="1793772" cy="3899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91A6D-459C-42BB-142B-BF8950A5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17" y="122978"/>
            <a:ext cx="1793773" cy="390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B3CB-490C-6E07-E50E-995E1A175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983" y="122978"/>
            <a:ext cx="1793773" cy="3875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0B67D-65A3-4E65-5B46-8CD418769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009" y="126813"/>
            <a:ext cx="1793772" cy="387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A33AA-689A-3306-CCD2-759500181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54" y="3321580"/>
            <a:ext cx="3289300" cy="1765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B2AC9-0109-FE1B-A998-132D1004D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7" y="5593247"/>
            <a:ext cx="12099093" cy="575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F4826-3C6E-CAFC-5D84-D05EC8612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4207" y="1645671"/>
            <a:ext cx="4478991" cy="3794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76771-7FD2-D1A0-9F77-82D6B8128ED9}"/>
              </a:ext>
            </a:extLst>
          </p:cNvPr>
          <p:cNvSpPr txBox="1"/>
          <p:nvPr/>
        </p:nvSpPr>
        <p:spPr>
          <a:xfrm>
            <a:off x="7959034" y="1123067"/>
            <a:ext cx="254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I</a:t>
            </a:r>
            <a:r>
              <a:rPr lang="en-CN" dirty="0"/>
              <a:t>nfo from profile</a:t>
            </a:r>
          </a:p>
        </p:txBody>
      </p:sp>
    </p:spTree>
    <p:extLst>
      <p:ext uri="{BB962C8B-B14F-4D97-AF65-F5344CB8AC3E}">
        <p14:creationId xmlns:p14="http://schemas.microsoft.com/office/powerpoint/2010/main" val="371544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7DAE-EB62-2CED-89BF-5BF237AB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34" y="203760"/>
            <a:ext cx="1485452" cy="872004"/>
          </a:xfrm>
        </p:spPr>
        <p:txBody>
          <a:bodyPr>
            <a:noAutofit/>
          </a:bodyPr>
          <a:lstStyle/>
          <a:p>
            <a:r>
              <a:rPr lang="en-CN" sz="3200" dirty="0"/>
              <a:t>Project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CFACF-4F0C-3066-3836-3A91C7ED5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020" y="40341"/>
            <a:ext cx="2015667" cy="67773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D4B8A-FAD2-FE1F-AAEC-2FFEFB09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04" y="1191092"/>
            <a:ext cx="2068066" cy="44758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32748F-BF47-DE34-05CE-0274D147436B}"/>
              </a:ext>
            </a:extLst>
          </p:cNvPr>
          <p:cNvSpPr txBox="1">
            <a:spLocks/>
          </p:cNvSpPr>
          <p:nvPr/>
        </p:nvSpPr>
        <p:spPr>
          <a:xfrm>
            <a:off x="4881704" y="203760"/>
            <a:ext cx="1485452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Clone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F0771-72F7-81BD-A50A-C550A1E7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87" y="1191092"/>
            <a:ext cx="1919898" cy="41551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F978655-AD73-9364-D1C8-5906534C0010}"/>
              </a:ext>
            </a:extLst>
          </p:cNvPr>
          <p:cNvSpPr txBox="1">
            <a:spLocks/>
          </p:cNvSpPr>
          <p:nvPr/>
        </p:nvSpPr>
        <p:spPr>
          <a:xfrm>
            <a:off x="7240787" y="203760"/>
            <a:ext cx="1485452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Share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245DCB-CE56-108F-4AB9-118F5E919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562" y="1191092"/>
            <a:ext cx="2013096" cy="435684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93FC5B-7D89-8D1E-2718-2D36021438EE}"/>
              </a:ext>
            </a:extLst>
          </p:cNvPr>
          <p:cNvSpPr txBox="1">
            <a:spLocks/>
          </p:cNvSpPr>
          <p:nvPr/>
        </p:nvSpPr>
        <p:spPr>
          <a:xfrm>
            <a:off x="9663172" y="203760"/>
            <a:ext cx="2353120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/>
              <a:t>Refresh Share Project</a:t>
            </a:r>
          </a:p>
        </p:txBody>
      </p:sp>
    </p:spTree>
    <p:extLst>
      <p:ext uri="{BB962C8B-B14F-4D97-AF65-F5344CB8AC3E}">
        <p14:creationId xmlns:p14="http://schemas.microsoft.com/office/powerpoint/2010/main" val="299553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15</Words>
  <Application>Microsoft Macintosh PowerPoint</Application>
  <PresentationFormat>Widescreen</PresentationFormat>
  <Paragraphs>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settings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Zhimin</dc:creator>
  <cp:lastModifiedBy>Shao, Zhimin</cp:lastModifiedBy>
  <cp:revision>27</cp:revision>
  <dcterms:created xsi:type="dcterms:W3CDTF">2023-04-15T01:59:07Z</dcterms:created>
  <dcterms:modified xsi:type="dcterms:W3CDTF">2023-08-21T11:50:23Z</dcterms:modified>
</cp:coreProperties>
</file>